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82" r:id="rId4"/>
    <p:sldId id="283" r:id="rId5"/>
    <p:sldId id="284" r:id="rId6"/>
    <p:sldId id="285" r:id="rId7"/>
    <p:sldId id="286" r:id="rId8"/>
    <p:sldId id="287" r:id="rId9"/>
    <p:sldId id="288" r:id="rId10"/>
    <p:sldId id="281" r:id="rId11"/>
    <p:sldId id="28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9" autoAdjust="0"/>
    <p:restoredTop sz="94660"/>
  </p:normalViewPr>
  <p:slideViewPr>
    <p:cSldViewPr snapToGrid="0">
      <p:cViewPr varScale="1">
        <p:scale>
          <a:sx n="110" d="100"/>
          <a:sy n="110" d="100"/>
        </p:scale>
        <p:origin x="114"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a:t>Kliknutím lze upravit styl.</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62CEF3B-A037-46D0-B02C-1428F07E9383}" type="datetimeFigureOut">
              <a:rPr lang="en-US" dirty="0"/>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E482DC-2269-4F26-9D2A-7E44B1A4CD8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96DFF08F-DC6B-4601-B491-B0F83F6DD2DA}" type="datetimeFigureOut">
              <a:rPr lang="en-US" dirty="0"/>
              <a:t>9/21/2016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9/21/2016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097280" y="2582335"/>
            <a:ext cx="4937760" cy="32867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217920" y="2582334"/>
            <a:ext cx="4937760" cy="328676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9/21/2016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9/21/2016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9/21/2016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9/21/2016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96DFF08F-DC6B-4601-B491-B0F83F6DD2DA}" type="datetimeFigureOut">
              <a:rPr lang="en-US" dirty="0"/>
              <a:t>9/21/2016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9/21/2016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err="1"/>
              <a:t>Elektronické</a:t>
            </a:r>
            <a:r>
              <a:rPr lang="en-US" dirty="0"/>
              <a:t> </a:t>
            </a:r>
            <a:r>
              <a:rPr lang="en-US" dirty="0" err="1"/>
              <a:t>formáty</a:t>
            </a:r>
            <a:endParaRPr lang="en-US" dirty="0"/>
          </a:p>
        </p:txBody>
      </p:sp>
      <p:sp>
        <p:nvSpPr>
          <p:cNvPr id="3" name="Podnadpis 2"/>
          <p:cNvSpPr>
            <a:spLocks noGrp="1"/>
          </p:cNvSpPr>
          <p:nvPr>
            <p:ph type="subTitle" idx="1"/>
          </p:nvPr>
        </p:nvSpPr>
        <p:spPr/>
        <p:txBody>
          <a:bodyPr/>
          <a:lstStyle/>
          <a:p>
            <a:r>
              <a:rPr lang="en-GB" dirty="0"/>
              <a:t>Veronika </a:t>
            </a:r>
            <a:r>
              <a:rPr lang="en-GB" dirty="0" err="1"/>
              <a:t>sýkorová</a:t>
            </a:r>
            <a:endParaRPr lang="en-GB" dirty="0"/>
          </a:p>
          <a:p>
            <a:r>
              <a:rPr lang="en-GB" dirty="0" err="1"/>
              <a:t>Suš</a:t>
            </a:r>
            <a:r>
              <a:rPr lang="en-GB" dirty="0"/>
              <a:t> a </a:t>
            </a:r>
            <a:r>
              <a:rPr lang="en-GB" dirty="0" err="1"/>
              <a:t>voš</a:t>
            </a:r>
            <a:r>
              <a:rPr lang="en-GB" dirty="0"/>
              <a:t> </a:t>
            </a:r>
            <a:r>
              <a:rPr lang="en-GB" dirty="0" err="1"/>
              <a:t>václava</a:t>
            </a:r>
            <a:r>
              <a:rPr lang="en-GB" dirty="0"/>
              <a:t> </a:t>
            </a:r>
            <a:r>
              <a:rPr lang="en-GB" dirty="0" err="1"/>
              <a:t>hollara</a:t>
            </a:r>
            <a:endParaRPr lang="en-US" dirty="0"/>
          </a:p>
        </p:txBody>
      </p:sp>
    </p:spTree>
    <p:extLst>
      <p:ext uri="{BB962C8B-B14F-4D97-AF65-F5344CB8AC3E}">
        <p14:creationId xmlns:p14="http://schemas.microsoft.com/office/powerpoint/2010/main" val="14452231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Testovací otázky</a:t>
            </a:r>
            <a:endParaRPr lang="en-US" dirty="0"/>
          </a:p>
        </p:txBody>
      </p:sp>
      <p:sp>
        <p:nvSpPr>
          <p:cNvPr id="3" name="Zástupný symbol pro obsah 2"/>
          <p:cNvSpPr>
            <a:spLocks noGrp="1"/>
          </p:cNvSpPr>
          <p:nvPr>
            <p:ph idx="1"/>
          </p:nvPr>
        </p:nvSpPr>
        <p:spPr/>
        <p:txBody>
          <a:bodyPr>
            <a:normAutofit/>
          </a:bodyPr>
          <a:lstStyle/>
          <a:p>
            <a:r>
              <a:rPr lang="cs-CZ" sz="3200" dirty="0"/>
              <a:t>Lze vyhledávat weby ve formátu </a:t>
            </a:r>
            <a:r>
              <a:rPr lang="cs-CZ" sz="3200" dirty="0" err="1"/>
              <a:t>swf</a:t>
            </a:r>
            <a:r>
              <a:rPr lang="cs-CZ" sz="3200" dirty="0"/>
              <a:t>?</a:t>
            </a:r>
          </a:p>
          <a:p>
            <a:r>
              <a:rPr lang="cs-CZ" sz="3200" dirty="0"/>
              <a:t>Kde se používá </a:t>
            </a:r>
            <a:r>
              <a:rPr lang="cs-CZ" sz="3200" dirty="0" err="1"/>
              <a:t>programovac</a:t>
            </a:r>
            <a:r>
              <a:rPr lang="cs-CZ" sz="3200" dirty="0"/>
              <a:t> jazyk </a:t>
            </a:r>
            <a:r>
              <a:rPr lang="cs-CZ" sz="3200" dirty="0" err="1"/>
              <a:t>javascript</a:t>
            </a:r>
            <a:r>
              <a:rPr lang="cs-CZ" sz="3200" dirty="0"/>
              <a:t>?</a:t>
            </a:r>
          </a:p>
          <a:p>
            <a:endParaRPr lang="en-US" sz="3200" dirty="0"/>
          </a:p>
        </p:txBody>
      </p:sp>
    </p:spTree>
    <p:extLst>
      <p:ext uri="{BB962C8B-B14F-4D97-AF65-F5344CB8AC3E}">
        <p14:creationId xmlns:p14="http://schemas.microsoft.com/office/powerpoint/2010/main" val="1994560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Úloha</a:t>
            </a:r>
            <a:endParaRPr lang="en-US" dirty="0"/>
          </a:p>
        </p:txBody>
      </p:sp>
      <p:sp>
        <p:nvSpPr>
          <p:cNvPr id="3" name="Zástupný symbol pro obsah 2"/>
          <p:cNvSpPr>
            <a:spLocks noGrp="1"/>
          </p:cNvSpPr>
          <p:nvPr>
            <p:ph idx="1"/>
          </p:nvPr>
        </p:nvSpPr>
        <p:spPr>
          <a:xfrm>
            <a:off x="1110827" y="1737360"/>
            <a:ext cx="10058400" cy="4023360"/>
          </a:xfrm>
        </p:spPr>
        <p:txBody>
          <a:bodyPr>
            <a:normAutofit/>
          </a:bodyPr>
          <a:lstStyle/>
          <a:p>
            <a:r>
              <a:rPr lang="cs-CZ" sz="3200" dirty="0"/>
              <a:t>Vytvořte popis (scénář) interaktivní části vašeho projektu.</a:t>
            </a:r>
          </a:p>
          <a:p>
            <a:pPr marL="0" indent="0">
              <a:buNone/>
            </a:pPr>
            <a:r>
              <a:rPr lang="cs-CZ" sz="3200" dirty="0"/>
              <a:t>Stručný popis (co, jak, proč)</a:t>
            </a:r>
          </a:p>
          <a:p>
            <a:pPr marL="0" indent="0">
              <a:buNone/>
            </a:pPr>
            <a:r>
              <a:rPr lang="cs-CZ" sz="3200" dirty="0"/>
              <a:t>Jaké médium (</a:t>
            </a:r>
            <a:r>
              <a:rPr lang="cs-CZ" sz="3200" dirty="0" err="1"/>
              <a:t>flash</a:t>
            </a:r>
            <a:r>
              <a:rPr lang="cs-CZ" sz="3200" dirty="0"/>
              <a:t>, </a:t>
            </a:r>
            <a:r>
              <a:rPr lang="cs-CZ" sz="3200" dirty="0" err="1"/>
              <a:t>javascript</a:t>
            </a:r>
            <a:r>
              <a:rPr lang="cs-CZ" sz="3200" dirty="0"/>
              <a:t>, </a:t>
            </a:r>
            <a:r>
              <a:rPr lang="cs-CZ" sz="3200" dirty="0" err="1"/>
              <a:t>pdf</a:t>
            </a:r>
            <a:r>
              <a:rPr lang="cs-CZ" sz="3200" dirty="0"/>
              <a:t>…)</a:t>
            </a:r>
          </a:p>
          <a:p>
            <a:pPr marL="0" indent="0">
              <a:buNone/>
            </a:pPr>
            <a:r>
              <a:rPr lang="cs-CZ" sz="3200" dirty="0"/>
              <a:t>Průchod aplikací (co přesně bude uživatel vidět a moci dělat)</a:t>
            </a:r>
          </a:p>
          <a:p>
            <a:pPr marL="0" indent="0">
              <a:buNone/>
            </a:pPr>
            <a:r>
              <a:rPr lang="cs-CZ" sz="3200" dirty="0"/>
              <a:t>Jednotlivé komponenty (scény, interaktivní objekty, na co půjde klikat, co to bude dělat atd.)</a:t>
            </a:r>
            <a:br>
              <a:rPr lang="cs-CZ" sz="3200" dirty="0"/>
            </a:br>
            <a:r>
              <a:rPr lang="cs-CZ" sz="3200" dirty="0"/>
              <a:t> </a:t>
            </a:r>
          </a:p>
        </p:txBody>
      </p:sp>
    </p:spTree>
    <p:extLst>
      <p:ext uri="{BB962C8B-B14F-4D97-AF65-F5344CB8AC3E}">
        <p14:creationId xmlns:p14="http://schemas.microsoft.com/office/powerpoint/2010/main" val="1550589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600" dirty="0"/>
              <a:t>Jaký typ interaktivity?</a:t>
            </a:r>
            <a:endParaRPr lang="en-US" sz="6600" dirty="0"/>
          </a:p>
        </p:txBody>
      </p:sp>
      <p:sp>
        <p:nvSpPr>
          <p:cNvPr id="3" name="Zástupný symbol pro obsah 2"/>
          <p:cNvSpPr>
            <a:spLocks noGrp="1"/>
          </p:cNvSpPr>
          <p:nvPr>
            <p:ph idx="1"/>
          </p:nvPr>
        </p:nvSpPr>
        <p:spPr/>
        <p:txBody>
          <a:bodyPr/>
          <a:lstStyle/>
          <a:p>
            <a:r>
              <a:rPr lang="cs-CZ" sz="3200" dirty="0"/>
              <a:t>Záleží na hlavní myšlence projektu</a:t>
            </a:r>
          </a:p>
          <a:p>
            <a:r>
              <a:rPr lang="cs-CZ" sz="3200" dirty="0"/>
              <a:t>- co chci předat uživateli?</a:t>
            </a:r>
          </a:p>
          <a:p>
            <a:r>
              <a:rPr lang="cs-CZ" sz="3200" dirty="0"/>
              <a:t>Novou informaci (např. informovat o problematickém tématu), emoce (radost, nostalgie, úžas), chci ho zapojit do hry (chci, aby sám přemýšlel nad řešením), chci mu sdělit příběh (proč? Co má být výstupem příběhu? Jaká je chtěná reakce uživatele?) atd.</a:t>
            </a:r>
          </a:p>
        </p:txBody>
      </p:sp>
    </p:spTree>
    <p:extLst>
      <p:ext uri="{BB962C8B-B14F-4D97-AF65-F5344CB8AC3E}">
        <p14:creationId xmlns:p14="http://schemas.microsoft.com/office/powerpoint/2010/main" val="1636222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600" dirty="0"/>
              <a:t>Jaký typ interaktivity?</a:t>
            </a:r>
            <a:endParaRPr lang="en-US" sz="6600" dirty="0"/>
          </a:p>
        </p:txBody>
      </p:sp>
      <p:sp>
        <p:nvSpPr>
          <p:cNvPr id="3" name="Zástupný symbol pro obsah 2"/>
          <p:cNvSpPr>
            <a:spLocks noGrp="1"/>
          </p:cNvSpPr>
          <p:nvPr>
            <p:ph idx="1"/>
          </p:nvPr>
        </p:nvSpPr>
        <p:spPr/>
        <p:txBody>
          <a:bodyPr/>
          <a:lstStyle/>
          <a:p>
            <a:r>
              <a:rPr lang="cs-CZ" sz="3200" b="1" dirty="0"/>
              <a:t>Pasivní: </a:t>
            </a:r>
            <a:r>
              <a:rPr lang="cs-CZ" sz="3200" dirty="0"/>
              <a:t>(uživatel nemusí hledat řešení)</a:t>
            </a:r>
          </a:p>
          <a:p>
            <a:r>
              <a:rPr lang="cs-CZ" sz="3200" dirty="0"/>
              <a:t>Prezentace tématu</a:t>
            </a:r>
          </a:p>
          <a:p>
            <a:r>
              <a:rPr lang="cs-CZ" sz="3200" dirty="0"/>
              <a:t>Portfolio</a:t>
            </a:r>
          </a:p>
          <a:p>
            <a:r>
              <a:rPr lang="cs-CZ" sz="3200" b="1" dirty="0"/>
              <a:t>Aktivní: </a:t>
            </a:r>
            <a:r>
              <a:rPr lang="cs-CZ" sz="3200" dirty="0"/>
              <a:t>(uživatel musí hledat řešení)</a:t>
            </a:r>
          </a:p>
          <a:p>
            <a:r>
              <a:rPr lang="cs-CZ" sz="3200" dirty="0"/>
              <a:t>Hra</a:t>
            </a:r>
          </a:p>
          <a:p>
            <a:r>
              <a:rPr lang="cs-CZ" sz="3200" dirty="0"/>
              <a:t>Experimentální médium (interaktivní kniha, aj.)</a:t>
            </a:r>
            <a:endParaRPr lang="en-US" dirty="0"/>
          </a:p>
        </p:txBody>
      </p:sp>
    </p:spTree>
    <p:extLst>
      <p:ext uri="{BB962C8B-B14F-4D97-AF65-F5344CB8AC3E}">
        <p14:creationId xmlns:p14="http://schemas.microsoft.com/office/powerpoint/2010/main" val="805155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6600" dirty="0"/>
              <a:t>Formáty podporující interaktivitu</a:t>
            </a:r>
            <a:endParaRPr lang="en-US" sz="6600" dirty="0"/>
          </a:p>
        </p:txBody>
      </p:sp>
      <p:sp>
        <p:nvSpPr>
          <p:cNvPr id="3" name="Zástupný symbol pro obsah 2"/>
          <p:cNvSpPr>
            <a:spLocks noGrp="1"/>
          </p:cNvSpPr>
          <p:nvPr>
            <p:ph idx="1"/>
          </p:nvPr>
        </p:nvSpPr>
        <p:spPr/>
        <p:txBody>
          <a:bodyPr/>
          <a:lstStyle/>
          <a:p>
            <a:r>
              <a:rPr lang="cs-CZ" sz="3200" b="1" dirty="0" err="1"/>
              <a:t>Flash</a:t>
            </a:r>
            <a:endParaRPr lang="cs-CZ" sz="3200" b="1" dirty="0"/>
          </a:p>
          <a:p>
            <a:r>
              <a:rPr lang="cs-CZ" sz="3200" b="1" dirty="0" err="1"/>
              <a:t>Html</a:t>
            </a:r>
            <a:r>
              <a:rPr lang="cs-CZ" sz="3200" b="1" dirty="0"/>
              <a:t> (</a:t>
            </a:r>
            <a:r>
              <a:rPr lang="cs-CZ" sz="3200" b="1" dirty="0" err="1"/>
              <a:t>css</a:t>
            </a:r>
            <a:r>
              <a:rPr lang="cs-CZ" sz="3200" b="1" dirty="0"/>
              <a:t>, Html5)</a:t>
            </a:r>
            <a:endParaRPr lang="cs-CZ" dirty="0"/>
          </a:p>
          <a:p>
            <a:r>
              <a:rPr lang="cs-CZ" sz="3200" b="1" dirty="0" err="1"/>
              <a:t>Javascript</a:t>
            </a:r>
            <a:endParaRPr lang="cs-CZ" sz="3200" b="1" dirty="0"/>
          </a:p>
          <a:p>
            <a:r>
              <a:rPr lang="cs-CZ" sz="3200" b="1" dirty="0"/>
              <a:t>PDF</a:t>
            </a:r>
          </a:p>
          <a:p>
            <a:r>
              <a:rPr lang="cs-CZ" sz="3200" b="1" dirty="0"/>
              <a:t>Kombinace formátů</a:t>
            </a:r>
          </a:p>
        </p:txBody>
      </p:sp>
    </p:spTree>
    <p:extLst>
      <p:ext uri="{BB962C8B-B14F-4D97-AF65-F5344CB8AC3E}">
        <p14:creationId xmlns:p14="http://schemas.microsoft.com/office/powerpoint/2010/main" val="4142331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600" dirty="0" err="1"/>
              <a:t>Flash</a:t>
            </a:r>
            <a:endParaRPr lang="en-US" sz="6600" dirty="0"/>
          </a:p>
        </p:txBody>
      </p:sp>
      <p:sp>
        <p:nvSpPr>
          <p:cNvPr id="3" name="Zástupný symbol pro obsah 2"/>
          <p:cNvSpPr>
            <a:spLocks noGrp="1"/>
          </p:cNvSpPr>
          <p:nvPr>
            <p:ph idx="1"/>
          </p:nvPr>
        </p:nvSpPr>
        <p:spPr/>
        <p:txBody>
          <a:bodyPr>
            <a:normAutofit lnSpcReduction="10000"/>
          </a:bodyPr>
          <a:lstStyle/>
          <a:p>
            <a:r>
              <a:rPr lang="cs-CZ" sz="3200" b="1" dirty="0"/>
              <a:t>Výhody:</a:t>
            </a:r>
          </a:p>
          <a:p>
            <a:r>
              <a:rPr lang="cs-CZ" sz="3200" dirty="0"/>
              <a:t>- jednotlivé scény, zvuk, vkládání videa, interaktivita</a:t>
            </a:r>
          </a:p>
          <a:p>
            <a:r>
              <a:rPr lang="cs-CZ" sz="3200" b="1" dirty="0"/>
              <a:t>Nevýhody:</a:t>
            </a:r>
          </a:p>
          <a:p>
            <a:r>
              <a:rPr lang="cs-CZ" sz="3200" dirty="0"/>
              <a:t>- Je potřeba </a:t>
            </a:r>
            <a:r>
              <a:rPr lang="cs-CZ" sz="3200" dirty="0" err="1"/>
              <a:t>Flash</a:t>
            </a:r>
            <a:r>
              <a:rPr lang="cs-CZ" sz="3200" dirty="0"/>
              <a:t> </a:t>
            </a:r>
            <a:r>
              <a:rPr lang="cs-CZ" sz="3200" dirty="0" err="1"/>
              <a:t>player</a:t>
            </a:r>
            <a:r>
              <a:rPr lang="cs-CZ" sz="3200" dirty="0"/>
              <a:t>, nefunguje na mobilních zařízeních</a:t>
            </a:r>
          </a:p>
          <a:p>
            <a:r>
              <a:rPr lang="cs-CZ" sz="3200" b="1" dirty="0"/>
              <a:t>Použití:</a:t>
            </a:r>
          </a:p>
          <a:p>
            <a:r>
              <a:rPr lang="cs-CZ" sz="3200" dirty="0"/>
              <a:t>- hra</a:t>
            </a:r>
          </a:p>
          <a:p>
            <a:r>
              <a:rPr lang="cs-CZ" sz="3200" dirty="0"/>
              <a:t>- web</a:t>
            </a:r>
          </a:p>
          <a:p>
            <a:endParaRPr lang="cs-CZ" sz="3200" b="1" dirty="0"/>
          </a:p>
        </p:txBody>
      </p:sp>
    </p:spTree>
    <p:extLst>
      <p:ext uri="{BB962C8B-B14F-4D97-AF65-F5344CB8AC3E}">
        <p14:creationId xmlns:p14="http://schemas.microsoft.com/office/powerpoint/2010/main" val="3688597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600" dirty="0" err="1"/>
              <a:t>Html</a:t>
            </a:r>
            <a:r>
              <a:rPr lang="en-US" sz="6600" dirty="0"/>
              <a:t> + CSS</a:t>
            </a:r>
            <a:r>
              <a:rPr lang="cs-CZ" sz="6600" dirty="0"/>
              <a:t> </a:t>
            </a:r>
            <a:r>
              <a:rPr lang="en-US" sz="6600" dirty="0"/>
              <a:t>+</a:t>
            </a:r>
            <a:r>
              <a:rPr lang="cs-CZ" sz="6600" dirty="0"/>
              <a:t> Html5</a:t>
            </a:r>
            <a:endParaRPr lang="en-US" sz="6600" dirty="0"/>
          </a:p>
        </p:txBody>
      </p:sp>
      <p:sp>
        <p:nvSpPr>
          <p:cNvPr id="3" name="Zástupný symbol pro obsah 2"/>
          <p:cNvSpPr>
            <a:spLocks noGrp="1"/>
          </p:cNvSpPr>
          <p:nvPr>
            <p:ph idx="1"/>
          </p:nvPr>
        </p:nvSpPr>
        <p:spPr/>
        <p:txBody>
          <a:bodyPr>
            <a:normAutofit lnSpcReduction="10000"/>
          </a:bodyPr>
          <a:lstStyle/>
          <a:p>
            <a:r>
              <a:rPr lang="cs-CZ" sz="3200" b="1" dirty="0"/>
              <a:t>Výhody:</a:t>
            </a:r>
          </a:p>
          <a:p>
            <a:r>
              <a:rPr lang="cs-CZ" sz="3200" dirty="0"/>
              <a:t>- funguje na všech zařízeních, jednoduchá prezentace</a:t>
            </a:r>
          </a:p>
          <a:p>
            <a:r>
              <a:rPr lang="cs-CZ" sz="3200" b="1" dirty="0"/>
              <a:t>Nevýhody:</a:t>
            </a:r>
          </a:p>
          <a:p>
            <a:r>
              <a:rPr lang="cs-CZ" sz="3200" dirty="0"/>
              <a:t>- nerozvinutá interaktivita (jen události myši nebo klávesnice)</a:t>
            </a:r>
          </a:p>
          <a:p>
            <a:r>
              <a:rPr lang="cs-CZ" sz="3200" b="1" dirty="0"/>
              <a:t>Použití:</a:t>
            </a:r>
          </a:p>
          <a:p>
            <a:r>
              <a:rPr lang="en-GB" sz="3200" dirty="0"/>
              <a:t>- web</a:t>
            </a:r>
            <a:endParaRPr lang="cs-CZ" sz="3200" dirty="0"/>
          </a:p>
        </p:txBody>
      </p:sp>
    </p:spTree>
    <p:extLst>
      <p:ext uri="{BB962C8B-B14F-4D97-AF65-F5344CB8AC3E}">
        <p14:creationId xmlns:p14="http://schemas.microsoft.com/office/powerpoint/2010/main" val="4098957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sz="6600" dirty="0" err="1"/>
              <a:t>Javascript</a:t>
            </a:r>
            <a:endParaRPr lang="en-US" sz="6600" dirty="0"/>
          </a:p>
        </p:txBody>
      </p:sp>
      <p:sp>
        <p:nvSpPr>
          <p:cNvPr id="3" name="Zástupný symbol pro obsah 2"/>
          <p:cNvSpPr>
            <a:spLocks noGrp="1"/>
          </p:cNvSpPr>
          <p:nvPr>
            <p:ph idx="1"/>
          </p:nvPr>
        </p:nvSpPr>
        <p:spPr/>
        <p:txBody>
          <a:bodyPr>
            <a:normAutofit fontScale="92500" lnSpcReduction="10000"/>
          </a:bodyPr>
          <a:lstStyle/>
          <a:p>
            <a:r>
              <a:rPr lang="cs-CZ" sz="3200" b="1" dirty="0"/>
              <a:t>Výhody:</a:t>
            </a:r>
          </a:p>
          <a:p>
            <a:r>
              <a:rPr lang="cs-CZ" sz="3200" dirty="0"/>
              <a:t>- funguje na všech zařízeních, více typů událostí, podmínky</a:t>
            </a:r>
          </a:p>
          <a:p>
            <a:r>
              <a:rPr lang="cs-CZ" sz="3200" b="1" dirty="0"/>
              <a:t>Nevýhody:</a:t>
            </a:r>
          </a:p>
          <a:p>
            <a:r>
              <a:rPr lang="cs-CZ" sz="3200" dirty="0"/>
              <a:t>- složitější programovací jazyk oproti AS3</a:t>
            </a:r>
          </a:p>
          <a:p>
            <a:r>
              <a:rPr lang="cs-CZ" sz="3200" b="1" dirty="0"/>
              <a:t>Použití:</a:t>
            </a:r>
          </a:p>
          <a:p>
            <a:r>
              <a:rPr lang="en-GB" sz="3200" dirty="0"/>
              <a:t>- web</a:t>
            </a:r>
          </a:p>
          <a:p>
            <a:r>
              <a:rPr lang="en-GB" sz="3200" dirty="0"/>
              <a:t>- html5 </a:t>
            </a:r>
            <a:r>
              <a:rPr lang="en-GB" sz="3200" dirty="0" err="1"/>
              <a:t>aplikace</a:t>
            </a:r>
            <a:endParaRPr lang="cs-CZ" sz="3200" dirty="0"/>
          </a:p>
        </p:txBody>
      </p:sp>
    </p:spTree>
    <p:extLst>
      <p:ext uri="{BB962C8B-B14F-4D97-AF65-F5344CB8AC3E}">
        <p14:creationId xmlns:p14="http://schemas.microsoft.com/office/powerpoint/2010/main" val="2672416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sz="6600" dirty="0"/>
              <a:t>PDF</a:t>
            </a:r>
            <a:endParaRPr lang="en-US" sz="6600" dirty="0"/>
          </a:p>
        </p:txBody>
      </p:sp>
      <p:sp>
        <p:nvSpPr>
          <p:cNvPr id="3" name="Zástupný symbol pro obsah 2"/>
          <p:cNvSpPr>
            <a:spLocks noGrp="1"/>
          </p:cNvSpPr>
          <p:nvPr>
            <p:ph idx="1"/>
          </p:nvPr>
        </p:nvSpPr>
        <p:spPr/>
        <p:txBody>
          <a:bodyPr>
            <a:normAutofit fontScale="92500" lnSpcReduction="20000"/>
          </a:bodyPr>
          <a:lstStyle/>
          <a:p>
            <a:r>
              <a:rPr lang="cs-CZ" sz="3200" b="1" dirty="0"/>
              <a:t>Výhody:</a:t>
            </a:r>
          </a:p>
          <a:p>
            <a:r>
              <a:rPr lang="cs-CZ" sz="3200" dirty="0"/>
              <a:t>- jednoduchá tvorba v </a:t>
            </a:r>
            <a:r>
              <a:rPr lang="cs-CZ" sz="3200" dirty="0" err="1"/>
              <a:t>InDesignu</a:t>
            </a:r>
            <a:r>
              <a:rPr lang="cs-CZ" sz="3200" dirty="0"/>
              <a:t> (lze exportovat i do </a:t>
            </a:r>
            <a:r>
              <a:rPr lang="cs-CZ" sz="3200" dirty="0" err="1"/>
              <a:t>swf</a:t>
            </a:r>
            <a:r>
              <a:rPr lang="cs-CZ" sz="3200" dirty="0"/>
              <a:t>)</a:t>
            </a:r>
          </a:p>
          <a:p>
            <a:r>
              <a:rPr lang="cs-CZ" sz="3200" b="1" dirty="0"/>
              <a:t>Nevýhody:</a:t>
            </a:r>
          </a:p>
          <a:p>
            <a:r>
              <a:rPr lang="cs-CZ" sz="3200" dirty="0"/>
              <a:t>- na některých zařízeních některé komponenty nefungují, pomalé načítání složitých nebo externích objektů</a:t>
            </a:r>
          </a:p>
          <a:p>
            <a:r>
              <a:rPr lang="cs-CZ" sz="3200" b="1" dirty="0"/>
              <a:t>Použití:</a:t>
            </a:r>
          </a:p>
          <a:p>
            <a:r>
              <a:rPr lang="en-GB" sz="3200" dirty="0"/>
              <a:t>- </a:t>
            </a:r>
            <a:r>
              <a:rPr lang="cs-CZ" sz="3200" dirty="0"/>
              <a:t>interaktivní </a:t>
            </a:r>
            <a:r>
              <a:rPr lang="en-GB" sz="3200" dirty="0" err="1"/>
              <a:t>kniha</a:t>
            </a:r>
            <a:endParaRPr lang="en-GB" sz="3200" dirty="0"/>
          </a:p>
          <a:p>
            <a:r>
              <a:rPr lang="en-GB" sz="3200" dirty="0"/>
              <a:t>- portfolio</a:t>
            </a:r>
            <a:endParaRPr lang="cs-CZ" sz="3200" dirty="0"/>
          </a:p>
        </p:txBody>
      </p:sp>
    </p:spTree>
    <p:extLst>
      <p:ext uri="{BB962C8B-B14F-4D97-AF65-F5344CB8AC3E}">
        <p14:creationId xmlns:p14="http://schemas.microsoft.com/office/powerpoint/2010/main" val="10921336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sz="6600" dirty="0" err="1"/>
              <a:t>Kombinace</a:t>
            </a:r>
            <a:r>
              <a:rPr lang="en-GB" sz="6600" dirty="0"/>
              <a:t> </a:t>
            </a:r>
            <a:r>
              <a:rPr lang="en-GB" sz="6600" dirty="0" err="1"/>
              <a:t>formátů</a:t>
            </a:r>
            <a:endParaRPr lang="en-US" sz="6600" dirty="0"/>
          </a:p>
        </p:txBody>
      </p:sp>
      <p:sp>
        <p:nvSpPr>
          <p:cNvPr id="3" name="Zástupný symbol pro obsah 2"/>
          <p:cNvSpPr>
            <a:spLocks noGrp="1"/>
          </p:cNvSpPr>
          <p:nvPr>
            <p:ph idx="1"/>
          </p:nvPr>
        </p:nvSpPr>
        <p:spPr/>
        <p:txBody>
          <a:bodyPr>
            <a:normAutofit fontScale="85000" lnSpcReduction="20000"/>
          </a:bodyPr>
          <a:lstStyle/>
          <a:p>
            <a:r>
              <a:rPr lang="en-GB" sz="3200" dirty="0" err="1"/>
              <a:t>Výstup</a:t>
            </a:r>
            <a:r>
              <a:rPr lang="en-GB" sz="3200" dirty="0"/>
              <a:t> z </a:t>
            </a:r>
            <a:r>
              <a:rPr lang="en-GB" sz="3200" dirty="0" err="1"/>
              <a:t>flashe</a:t>
            </a:r>
            <a:r>
              <a:rPr lang="en-GB" sz="3200" dirty="0"/>
              <a:t> do html5</a:t>
            </a:r>
            <a:r>
              <a:rPr lang="cs-CZ" sz="3200" dirty="0"/>
              <a:t>, programování </a:t>
            </a:r>
            <a:r>
              <a:rPr lang="cs-CZ" sz="3200" dirty="0" err="1"/>
              <a:t>javascriptem</a:t>
            </a:r>
            <a:r>
              <a:rPr lang="cs-CZ" sz="3200" dirty="0"/>
              <a:t>, vše „obalené“ </a:t>
            </a:r>
            <a:r>
              <a:rPr lang="cs-CZ" sz="3200" dirty="0" err="1"/>
              <a:t>html</a:t>
            </a:r>
            <a:r>
              <a:rPr lang="cs-CZ" sz="3200" dirty="0"/>
              <a:t> a </a:t>
            </a:r>
            <a:r>
              <a:rPr lang="cs-CZ" sz="3200" dirty="0" err="1"/>
              <a:t>css</a:t>
            </a:r>
            <a:endParaRPr lang="cs-CZ" sz="3200" dirty="0"/>
          </a:p>
          <a:p>
            <a:r>
              <a:rPr lang="cs-CZ" sz="3200" b="1" dirty="0"/>
              <a:t>Výhody:</a:t>
            </a:r>
          </a:p>
          <a:p>
            <a:r>
              <a:rPr lang="cs-CZ" sz="3200" dirty="0"/>
              <a:t>- funguje na všech zařízeních</a:t>
            </a:r>
          </a:p>
          <a:p>
            <a:r>
              <a:rPr lang="cs-CZ" sz="3200" b="1" dirty="0"/>
              <a:t>Nevýhody:</a:t>
            </a:r>
          </a:p>
          <a:p>
            <a:r>
              <a:rPr lang="cs-CZ" sz="3200" dirty="0"/>
              <a:t>- složitější postup</a:t>
            </a:r>
          </a:p>
          <a:p>
            <a:r>
              <a:rPr lang="cs-CZ" sz="3200" b="1" dirty="0"/>
              <a:t>Použití:</a:t>
            </a:r>
          </a:p>
          <a:p>
            <a:pPr>
              <a:buFontTx/>
              <a:buChar char="-"/>
            </a:pPr>
            <a:r>
              <a:rPr lang="cs-CZ" sz="3200" dirty="0"/>
              <a:t>Hra</a:t>
            </a:r>
          </a:p>
          <a:p>
            <a:pPr>
              <a:buFontTx/>
              <a:buChar char="-"/>
            </a:pPr>
            <a:r>
              <a:rPr lang="cs-CZ" sz="3200" dirty="0"/>
              <a:t> skutečně „interaktivní“ web</a:t>
            </a:r>
          </a:p>
        </p:txBody>
      </p:sp>
    </p:spTree>
    <p:extLst>
      <p:ext uri="{BB962C8B-B14F-4D97-AF65-F5344CB8AC3E}">
        <p14:creationId xmlns:p14="http://schemas.microsoft.com/office/powerpoint/2010/main" val="1561004402"/>
      </p:ext>
    </p:extLst>
  </p:cSld>
  <p:clrMapOvr>
    <a:masterClrMapping/>
  </p:clrMapOvr>
</p:sld>
</file>

<file path=ppt/theme/theme1.xml><?xml version="1.0" encoding="utf-8"?>
<a:theme xmlns:a="http://schemas.openxmlformats.org/drawingml/2006/main" name="Retrospektiva">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154</TotalTime>
  <Words>367</Words>
  <Application>Microsoft Office PowerPoint</Application>
  <PresentationFormat>Širokoúhlá obrazovka</PresentationFormat>
  <Paragraphs>69</Paragraphs>
  <Slides>11</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11</vt:i4>
      </vt:variant>
    </vt:vector>
  </HeadingPairs>
  <TitlesOfParts>
    <vt:vector size="14" baseType="lpstr">
      <vt:lpstr>Calibri</vt:lpstr>
      <vt:lpstr>Calibri Light</vt:lpstr>
      <vt:lpstr>Retrospektiva</vt:lpstr>
      <vt:lpstr>Elektronické formáty</vt:lpstr>
      <vt:lpstr>Jaký typ interaktivity?</vt:lpstr>
      <vt:lpstr>Jaký typ interaktivity?</vt:lpstr>
      <vt:lpstr>Formáty podporující interaktivitu</vt:lpstr>
      <vt:lpstr>Flash</vt:lpstr>
      <vt:lpstr>Html + CSS + Html5</vt:lpstr>
      <vt:lpstr>Javascript</vt:lpstr>
      <vt:lpstr>PDF</vt:lpstr>
      <vt:lpstr>Kombinace formátů</vt:lpstr>
      <vt:lpstr>Testovací otázky</vt:lpstr>
      <vt:lpstr>Úloha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Předtisková příprava</dc:title>
  <dc:creator>Veronika Sykorova</dc:creator>
  <cp:lastModifiedBy>Veronika Sykorova</cp:lastModifiedBy>
  <cp:revision>14</cp:revision>
  <dcterms:created xsi:type="dcterms:W3CDTF">2016-09-06T20:58:29Z</dcterms:created>
  <dcterms:modified xsi:type="dcterms:W3CDTF">2016-09-21T10:37:08Z</dcterms:modified>
</cp:coreProperties>
</file>